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920" y="3188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D4D73-157E-418C-86AA-BD4035F8C954}" type="datetimeFigureOut">
              <a:rPr lang="zh-TW" altLang="en-US" smtClean="0"/>
              <a:pPr/>
              <a:t>2015/9/3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-4553"/>
            <a:ext cx="21386800" cy="18230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中國機械工程學會第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32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屆全國學術研討會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2015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11-12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日  國立高雄應用科技大學</a:t>
            </a:r>
            <a:endParaRPr lang="zh-TW" alt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924649" y="1962523"/>
          <a:ext cx="13537504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5000"/>
                <a:gridCol w="356250"/>
                <a:gridCol w="11756254"/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論文編號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請輸入論文編號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論文標題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請輸入論文標題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著者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著者姓名</a:t>
                      </a:r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，著者姓名</a:t>
                      </a:r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，著者姓名</a:t>
                      </a:r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學校名稱，系所名稱</a:t>
                      </a:r>
                      <a:endParaRPr lang="en-US" altLang="zh-TW" sz="24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2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公司名稱，部門名稱</a:t>
                      </a:r>
                      <a:endParaRPr lang="en-US" altLang="zh-TW" sz="24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en-US" altLang="zh-TW" sz="2400" baseline="30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3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研究機構名稱，部門名稱</a:t>
                      </a:r>
                      <a:endParaRPr lang="en-US" altLang="zh-TW" sz="24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988544" y="9451355"/>
            <a:ext cx="1580432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壁報尺寸：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A1</a:t>
            </a:r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直式，寬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594mm x </a:t>
            </a:r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841mm</a:t>
            </a:r>
          </a:p>
          <a:p>
            <a:pPr algn="ctr"/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敬請勿更改頁首頁尾，空白處則由著者自由發揮</a:t>
            </a:r>
            <a:endParaRPr lang="zh-TW" altLang="en-US" dirty="0">
              <a:solidFill>
                <a:schemeClr val="accent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95</Words>
  <Application>Microsoft Office PowerPoint</Application>
  <PresentationFormat>自訂</PresentationFormat>
  <Paragraphs>18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ychu-1</dc:creator>
  <cp:lastModifiedBy>user</cp:lastModifiedBy>
  <cp:revision>28</cp:revision>
  <dcterms:created xsi:type="dcterms:W3CDTF">2013-10-11T00:19:13Z</dcterms:created>
  <dcterms:modified xsi:type="dcterms:W3CDTF">2015-09-03T08:13:12Z</dcterms:modified>
</cp:coreProperties>
</file>